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  <p:sldMasterId id="2147483697" r:id="rId3"/>
  </p:sldMasterIdLst>
  <p:notesMasterIdLst>
    <p:notesMasterId r:id="rId10"/>
  </p:notesMasterIdLst>
  <p:sldIdLst>
    <p:sldId id="2145711034" r:id="rId4"/>
    <p:sldId id="2146850133" r:id="rId5"/>
    <p:sldId id="2146850134" r:id="rId6"/>
    <p:sldId id="2146850135" r:id="rId7"/>
    <p:sldId id="2146850132" r:id="rId8"/>
    <p:sldId id="2146850130" r:id="rId9"/>
  </p:sldIdLst>
  <p:sldSz cx="12192000" cy="6858000"/>
  <p:notesSz cx="67945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A5D5"/>
    <a:srgbClr val="FFFFFF"/>
    <a:srgbClr val="429FCD"/>
    <a:srgbClr val="1932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5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4923A-C36C-49A0-B3D4-DC04BB91D15F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A39DF-D95E-4036-8EEB-CCCDE3200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626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247650" y="781050"/>
            <a:ext cx="6937375" cy="3903663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163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BC677-EF44-EB96-8F59-8432B682B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E3F75B8-02B4-E340-A33F-78CD6A3ED2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ECC68E4-A61B-5041-3EF4-EE13EDBCF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5076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CB8D1-C26C-750F-3DE6-DE80A8900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1" cy="2387600"/>
          </a:xfrm>
        </p:spPr>
        <p:txBody>
          <a:bodyPr anchor="b"/>
          <a:lstStyle>
            <a:lvl1pPr algn="ctr">
              <a:defRPr sz="58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165DC3-8327-277A-EE07-4A65C12F3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1" cy="1655762"/>
          </a:xfrm>
        </p:spPr>
        <p:txBody>
          <a:bodyPr/>
          <a:lstStyle>
            <a:lvl1pPr marL="0" indent="0" algn="ctr">
              <a:buNone/>
              <a:defRPr sz="2345"/>
            </a:lvl1pPr>
            <a:lvl2pPr marL="446699" indent="0" algn="ctr">
              <a:buNone/>
              <a:defRPr sz="1954"/>
            </a:lvl2pPr>
            <a:lvl3pPr marL="893400" indent="0" algn="ctr">
              <a:buNone/>
              <a:defRPr sz="1759"/>
            </a:lvl3pPr>
            <a:lvl4pPr marL="1340099" indent="0" algn="ctr">
              <a:buNone/>
              <a:defRPr sz="1563"/>
            </a:lvl4pPr>
            <a:lvl5pPr marL="1786800" indent="0" algn="ctr">
              <a:buNone/>
              <a:defRPr sz="1563"/>
            </a:lvl5pPr>
            <a:lvl6pPr marL="2233499" indent="0" algn="ctr">
              <a:buNone/>
              <a:defRPr sz="1563"/>
            </a:lvl6pPr>
            <a:lvl7pPr marL="2680198" indent="0" algn="ctr">
              <a:buNone/>
              <a:defRPr sz="1563"/>
            </a:lvl7pPr>
            <a:lvl8pPr marL="3126899" indent="0" algn="ctr">
              <a:buNone/>
              <a:defRPr sz="1563"/>
            </a:lvl8pPr>
            <a:lvl9pPr marL="3573598" indent="0" algn="ctr">
              <a:buNone/>
              <a:defRPr sz="1563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38B9BC-4458-9718-E956-0664E6DA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3247C5-973E-8558-6837-8A7581A08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8D72B8-A8F4-608D-4214-A9AEBCD3B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77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6A1C9-E25D-A80C-7109-1B883E1D2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C8C929-D48F-32B1-5567-82D5F9AE6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CF6D7F-397F-C7CF-44D4-59997C33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896AB8-4483-49F1-B6BF-3C96BD873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C8DF4D-7708-BD98-1836-12DD53EF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4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FF5868-8ED2-C762-2AF4-50D4A4FC8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A046E7E-B9A8-7361-1197-049E985A9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8301D6-1400-EB05-1EDC-5DC5B98B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681A2B-BFCB-0F93-D59D-CC7D22A8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B7A398-38DC-2317-FE50-A1DCB924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6709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35D6A-E61C-4CB0-558D-354DFD2C54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AB1078-7C6C-15B2-76A9-5ECFEADA7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604EFF-4142-DCAF-7DB4-5F564BD90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C6630F-ECE8-97A3-6795-9B55BAB0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EC5EAA-932D-B404-BF45-5696F33E2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193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8D81F-201F-6615-B2C0-BB4C043BC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4B594E-E449-D790-2AE5-32DF6FCEF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DCB1B6-8EB1-2512-5166-E57A05FC2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0307D9-3239-456A-9382-522E89607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A0A512-16FD-342E-7FF9-2DD161F9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89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CE06A-A714-FB2A-6AE9-BA5C5E35B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185A6-5275-4BE8-0BAD-5C9A71451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D70323-4B03-F7E2-F810-10184D52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AE744A-22AF-2B8A-5BD1-0148A928F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1BB19D-61FA-3876-2B01-C13FCF940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867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E2ED0-6315-0C98-84B0-FC923D9D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5A65E2-2022-1E08-8D05-66ADB952F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76556B6-61A7-B3DC-BE9E-4E1E0FD6E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C53771-BA23-2273-8455-F9388DD13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5065BA-349A-2B12-88FE-08D14B47E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A5F806-D4C7-946D-E995-F54DE5D80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662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5E9C64-46D4-54F2-80F6-820793B35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8E09EF0-B8A2-1DFF-E401-C1424DC50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99C57B3-B1D7-067A-9D8A-5F8794660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BED4907-6CE7-D1EE-EF2B-B5C485A8E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8FECD8E-234C-52E2-93F5-C841AE95F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AE3EFA3-F6F0-0528-0867-F2B3C87E9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EE28B1E-248C-4A9F-2B25-1A5C3943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4C54589-8C43-5A9C-9DE0-9B0F3ED6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823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0E1E6-BDD9-7DBD-31A7-4D092C9C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F0C8D2D-5A5A-9AD4-A27E-339043D7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72888D2-7B37-7EF8-891F-8E8DA930E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2AA0584-CAC3-64DF-AE83-EB1B0ACF9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990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CC4E1FA-1E2D-E2A7-73D7-454DC1CE5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B590861-A728-168B-D47E-F4F0D1458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8E99E2-BFF2-E18C-69CD-D3B4C5ACD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4745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AAA49-0F35-7950-D25A-C9F6EC1F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73018B-71DF-6C31-1338-F21EA3A36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47BA3E8-0C8B-E132-9337-25F671B51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69BC7A-8A95-913C-F6F8-29C965E6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CA630B-CBC6-FC5E-7FB0-A778A038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67705B-661F-7AAA-5D16-000F2D4D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16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2A29C4-43DE-E3D0-9595-3E2DC042F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EAEEFA-949A-3124-0D15-AD6D7948F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A9D299-2709-FF9C-714C-988BCFD05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BF1DC3-D0E8-CAB8-D666-8F0079C9E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CD6724-3DB7-5388-35C9-A1EC40D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83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76974-0532-ABC4-A498-22C66EA9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2CC58C1-074A-13E7-66A3-7930116FE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612ED7D-5F8E-A6EB-62C6-B41557445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20374B-29DE-6E2B-87C7-F8220080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F97759-6BF2-4737-4429-9B94ACE4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5DA007E-95C6-0DDA-82C4-632B8D447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9734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03110-3370-7293-6014-F2DC97CE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011A51-F982-A926-2FB1-ED07B51C0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8EF408-9007-8BD2-FC7D-E6662CD3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51EA50-D4BE-9893-1AB3-F4F1F64A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DDF19A-AA09-5C4E-A711-DA14815B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0953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9177E5B-B95C-B2F4-E6B1-68F9A3687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66C8C9-E986-12BE-4BE5-F24E67355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F8411E-2F99-9F19-A215-6BEBC0EFA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706F55-8461-F8A8-11E6-F3F9E127E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CEBB26-CC00-706D-BBF9-351D9857D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1721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ED3B7E-22E9-D62E-CA83-440378F5E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4A5C2A-684C-E0B4-9373-E713D930F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E52049-C318-DB6B-5EE3-644B93E3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3F4866-22DB-0374-E8E2-635D85981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E8B6DF-00A2-E603-AE5A-44E2722C8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0626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21D01-5CD3-E596-6F5E-D1F12584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BE57C3-518E-C0CC-1BF2-EC89A555F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EBC860-B523-87F6-EB16-44CF971A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AADA2B-4BC1-AC61-EF82-C3E48A98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45F9FE-B966-B6A7-9FA0-BD7F5A7A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2040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7C59B-26C4-EED1-1A7B-E405ADA6C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4EFEBB-B8F4-A922-4DCA-F8A1B77D0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402E3A-6EFE-C217-41F8-C688F92A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7B33D7-9C41-6719-1DFD-ECF962C0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7A4E3A-062B-7892-6E9A-94FB1D172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6548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80D361-32D4-9428-87DC-123FE940A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E1426A-2C0E-D2CA-63ED-8340972BA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8C17BF-F653-E1F9-EDBF-03B76D035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687E8-B669-48C1-3A13-6C9C6349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50C63D-3A7F-44F3-B522-883C67457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EDC59C6-0F2C-0ED2-024A-6B2383E9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2531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15E15-3C65-9862-0753-0BE297AD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9DBCA1-14FC-F146-7DAB-F86709327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70AF8FB-1153-CD89-AA57-5CF260E7D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0B19D94-B8B4-395D-782F-6BC6C92F96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484D098-E8CA-9589-0E3F-7F1D37117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D03B167-6D6C-A12A-429D-064A561FF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32F05D2-C8AC-7981-7DD6-55DBFDBA6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EA10F49-09AD-ABAB-16C5-4815F456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2542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E1D346-1A54-9AF3-B6FD-F7EED2EE9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A07D2B4-213C-B27F-C11E-9A5A6A1F3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57869CB-0CD3-80F2-5ADA-64B42F6E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49EAE5-4F4D-E218-F81E-F59889BF2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24890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67B7B9D-8B47-FA16-4168-C88096D2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2035AB0-5517-A2F2-9AEB-EC89F8C0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85208D3-405B-56C7-1A11-955817297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786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3EF2EF-08D1-B049-1CA7-0AF1DBBD5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8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0702F8-4785-D7E8-EB13-8BBEB5565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345">
                <a:solidFill>
                  <a:schemeClr val="tx1">
                    <a:tint val="75000"/>
                  </a:schemeClr>
                </a:solidFill>
              </a:defRPr>
            </a:lvl1pPr>
            <a:lvl2pPr marL="446699" indent="0">
              <a:buNone/>
              <a:defRPr sz="1954">
                <a:solidFill>
                  <a:schemeClr val="tx1">
                    <a:tint val="75000"/>
                  </a:schemeClr>
                </a:solidFill>
              </a:defRPr>
            </a:lvl2pPr>
            <a:lvl3pPr marL="893400" indent="0">
              <a:buNone/>
              <a:defRPr sz="1759">
                <a:solidFill>
                  <a:schemeClr val="tx1">
                    <a:tint val="75000"/>
                  </a:schemeClr>
                </a:solidFill>
              </a:defRPr>
            </a:lvl3pPr>
            <a:lvl4pPr marL="13400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4pPr>
            <a:lvl5pPr marL="1786800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5pPr>
            <a:lvl6pPr marL="22334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6pPr>
            <a:lvl7pPr marL="2680198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7pPr>
            <a:lvl8pPr marL="31268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8pPr>
            <a:lvl9pPr marL="3573598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F35E30-8256-E17F-36FB-62E7E765F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D63186-3A63-81DF-333D-6F8CDDA40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1AD65C-1CE6-0FC6-D034-709A7CE2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2049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6DBFB-41E0-B659-468E-AB0C54711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0E5FDA-D2E1-4152-DC93-2925A441F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B9DDEF-BCC6-093F-8EC9-0512C52A5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C365C4-A4D9-E46F-2E5F-A06FEB413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6B9BC0-4135-B2F6-3980-711EA219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295221-31FA-2229-6501-05DAB90F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86794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6EBF1-E056-D7DA-3F67-8011E9A7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CCC9C24-A37A-D31E-BE0C-C5736D1C3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9BCB581-9706-480E-E357-AD006EAC7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5629521-E60C-68DA-C26A-06C3C6FBE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7AD65B-E6ED-262D-808D-770221F7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25CEA4-68F4-6B12-38AC-E065E1EC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26780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C526F-795D-5A04-8E38-DF22A4A6F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295558D-7B7D-8540-C159-AA6ACAD09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CA25A9-E6BF-9514-5546-B1A51DF2D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C865BF-A96E-60CB-49AA-F72212A9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FDF65D-AF65-B681-BF18-A89EE19D8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974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895714-B027-9DE4-13EB-83BA1DBF3E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0BB1B5-D730-FADE-B833-E379848D0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A5A760-3502-7B1E-10D6-3E1D11A2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0BA14C-292F-524D-6AA6-073B4E1F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F1DDA4-F890-0147-6141-1C26672B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508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2947A6F-75AF-8FAD-2B24-E8A54C5E10C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7F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678759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E093E-1BC6-8A76-4F35-05143F4EC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E48DA1-8EC1-9B6B-5308-84CECE44F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474C0A-7051-EAF8-5778-E7519DD6A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D84E847-90B9-7E2F-8127-173724629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4560CDF-4B0A-36F8-E774-1EFA6C31F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C1503B-4114-6D31-179F-1A60860B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83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C251C-4F05-5526-AB22-9FB73A13E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5C13493-001B-E2E1-6D43-CA99759F2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6699" indent="0">
              <a:buNone/>
              <a:defRPr sz="1954" b="1"/>
            </a:lvl2pPr>
            <a:lvl3pPr marL="893400" indent="0">
              <a:buNone/>
              <a:defRPr sz="1759" b="1"/>
            </a:lvl3pPr>
            <a:lvl4pPr marL="1340099" indent="0">
              <a:buNone/>
              <a:defRPr sz="1563" b="1"/>
            </a:lvl4pPr>
            <a:lvl5pPr marL="1786800" indent="0">
              <a:buNone/>
              <a:defRPr sz="1563" b="1"/>
            </a:lvl5pPr>
            <a:lvl6pPr marL="2233499" indent="0">
              <a:buNone/>
              <a:defRPr sz="1563" b="1"/>
            </a:lvl6pPr>
            <a:lvl7pPr marL="2680198" indent="0">
              <a:buNone/>
              <a:defRPr sz="1563" b="1"/>
            </a:lvl7pPr>
            <a:lvl8pPr marL="3126899" indent="0">
              <a:buNone/>
              <a:defRPr sz="1563" b="1"/>
            </a:lvl8pPr>
            <a:lvl9pPr marL="3573598" indent="0">
              <a:buNone/>
              <a:defRPr sz="156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3F2F280-73E6-FA23-5F1E-0F6BB6FE6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E41AD9A-2092-7048-3E27-081126EBC3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6699" indent="0">
              <a:buNone/>
              <a:defRPr sz="1954" b="1"/>
            </a:lvl2pPr>
            <a:lvl3pPr marL="893400" indent="0">
              <a:buNone/>
              <a:defRPr sz="1759" b="1"/>
            </a:lvl3pPr>
            <a:lvl4pPr marL="1340099" indent="0">
              <a:buNone/>
              <a:defRPr sz="1563" b="1"/>
            </a:lvl4pPr>
            <a:lvl5pPr marL="1786800" indent="0">
              <a:buNone/>
              <a:defRPr sz="1563" b="1"/>
            </a:lvl5pPr>
            <a:lvl6pPr marL="2233499" indent="0">
              <a:buNone/>
              <a:defRPr sz="1563" b="1"/>
            </a:lvl6pPr>
            <a:lvl7pPr marL="2680198" indent="0">
              <a:buNone/>
              <a:defRPr sz="1563" b="1"/>
            </a:lvl7pPr>
            <a:lvl8pPr marL="3126899" indent="0">
              <a:buNone/>
              <a:defRPr sz="1563" b="1"/>
            </a:lvl8pPr>
            <a:lvl9pPr marL="3573598" indent="0">
              <a:buNone/>
              <a:defRPr sz="156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572BF51-DB35-7FF1-164F-35B79EF84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D4F2964-7ECB-84FD-EA74-881BA3999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E284F5-C4F4-0B3D-87B7-564D7F81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2203DE6-4B6E-D200-648A-1E4B91D70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127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8713A-B3B6-0680-3B66-F625DB6C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74C6577-731E-AD4C-15D5-E1B545D94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BA95DAD-2F37-88D7-A680-41EA709C4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6B5D5B5-D368-5594-A737-F916014A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40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ABEEC0F-A5D5-7459-CDC0-017ED60E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35FEE67-8277-5C90-56FD-928A4C657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D6DAB4E-ED1E-30B3-5B1B-CE1EFCA1D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88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C0CB6-FD12-92E8-58E8-EC4918005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34873C-8738-6BA7-9A3F-7B2D91AE0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126"/>
            </a:lvl1pPr>
            <a:lvl2pPr>
              <a:defRPr sz="2736"/>
            </a:lvl2pPr>
            <a:lvl3pPr>
              <a:defRPr sz="2345"/>
            </a:lvl3pPr>
            <a:lvl4pPr>
              <a:defRPr sz="1954"/>
            </a:lvl4pPr>
            <a:lvl5pPr>
              <a:defRPr sz="1954"/>
            </a:lvl5pPr>
            <a:lvl6pPr>
              <a:defRPr sz="1954"/>
            </a:lvl6pPr>
            <a:lvl7pPr>
              <a:defRPr sz="1954"/>
            </a:lvl7pPr>
            <a:lvl8pPr>
              <a:defRPr sz="1954"/>
            </a:lvl8pPr>
            <a:lvl9pPr>
              <a:defRPr sz="195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08AE8A-7DC6-ED9D-B265-4A0217E26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3"/>
            </a:lvl1pPr>
            <a:lvl2pPr marL="446699" indent="0">
              <a:buNone/>
              <a:defRPr sz="1368"/>
            </a:lvl2pPr>
            <a:lvl3pPr marL="893400" indent="0">
              <a:buNone/>
              <a:defRPr sz="1172"/>
            </a:lvl3pPr>
            <a:lvl4pPr marL="1340099" indent="0">
              <a:buNone/>
              <a:defRPr sz="977"/>
            </a:lvl4pPr>
            <a:lvl5pPr marL="1786800" indent="0">
              <a:buNone/>
              <a:defRPr sz="977"/>
            </a:lvl5pPr>
            <a:lvl6pPr marL="2233499" indent="0">
              <a:buNone/>
              <a:defRPr sz="977"/>
            </a:lvl6pPr>
            <a:lvl7pPr marL="2680198" indent="0">
              <a:buNone/>
              <a:defRPr sz="977"/>
            </a:lvl7pPr>
            <a:lvl8pPr marL="3126899" indent="0">
              <a:buNone/>
              <a:defRPr sz="977"/>
            </a:lvl8pPr>
            <a:lvl9pPr marL="3573598" indent="0">
              <a:buNone/>
              <a:defRPr sz="9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BA32A5-342A-C466-5202-0BBC0884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5B2E76-4624-F003-040D-64D0BAEAE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073EC6-584B-9475-08BB-D5559061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1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1A802-6FB4-0E51-5DD0-A52C2057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5C93CAC-E391-CC2F-C926-EEF925DD0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126"/>
            </a:lvl1pPr>
            <a:lvl2pPr marL="446699" indent="0">
              <a:buNone/>
              <a:defRPr sz="2736"/>
            </a:lvl2pPr>
            <a:lvl3pPr marL="893400" indent="0">
              <a:buNone/>
              <a:defRPr sz="2345"/>
            </a:lvl3pPr>
            <a:lvl4pPr marL="1340099" indent="0">
              <a:buNone/>
              <a:defRPr sz="1954"/>
            </a:lvl4pPr>
            <a:lvl5pPr marL="1786800" indent="0">
              <a:buNone/>
              <a:defRPr sz="1954"/>
            </a:lvl5pPr>
            <a:lvl6pPr marL="2233499" indent="0">
              <a:buNone/>
              <a:defRPr sz="1954"/>
            </a:lvl6pPr>
            <a:lvl7pPr marL="2680198" indent="0">
              <a:buNone/>
              <a:defRPr sz="1954"/>
            </a:lvl7pPr>
            <a:lvl8pPr marL="3126899" indent="0">
              <a:buNone/>
              <a:defRPr sz="1954"/>
            </a:lvl8pPr>
            <a:lvl9pPr marL="3573598" indent="0">
              <a:buNone/>
              <a:defRPr sz="1954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0AC28F-83CE-C111-1EA2-C52E9CADE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3"/>
            </a:lvl1pPr>
            <a:lvl2pPr marL="446699" indent="0">
              <a:buNone/>
              <a:defRPr sz="1368"/>
            </a:lvl2pPr>
            <a:lvl3pPr marL="893400" indent="0">
              <a:buNone/>
              <a:defRPr sz="1172"/>
            </a:lvl3pPr>
            <a:lvl4pPr marL="1340099" indent="0">
              <a:buNone/>
              <a:defRPr sz="977"/>
            </a:lvl4pPr>
            <a:lvl5pPr marL="1786800" indent="0">
              <a:buNone/>
              <a:defRPr sz="977"/>
            </a:lvl5pPr>
            <a:lvl6pPr marL="2233499" indent="0">
              <a:buNone/>
              <a:defRPr sz="977"/>
            </a:lvl6pPr>
            <a:lvl7pPr marL="2680198" indent="0">
              <a:buNone/>
              <a:defRPr sz="977"/>
            </a:lvl7pPr>
            <a:lvl8pPr marL="3126899" indent="0">
              <a:buNone/>
              <a:defRPr sz="977"/>
            </a:lvl8pPr>
            <a:lvl9pPr marL="3573598" indent="0">
              <a:buNone/>
              <a:defRPr sz="9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60CA1A-D013-19FB-D4C4-CF9B0E2F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D13F25A-2344-D56A-2F2E-95EB733CD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8F9D9E-9E21-61B2-B2D1-10D0A9C85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1244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31BF2F6-2E6D-F63D-3E4E-57586613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ACDDF9-FF6A-24A7-DC2E-EE1E6FC24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C6FB7D-A39E-555E-CBE7-C8AFF0614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7E0E02-1802-34B8-AB7B-A0B67A857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65645A-9DA7-85C5-A7B4-2ACE580C72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84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891083" rtl="0" eaLnBrk="1" latinLnBrk="0" hangingPunct="1">
        <a:lnSpc>
          <a:spcPct val="90000"/>
        </a:lnSpc>
        <a:spcBef>
          <a:spcPct val="0"/>
        </a:spcBef>
        <a:buNone/>
        <a:defRPr sz="42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771" indent="-222771" algn="l" defTabSz="8910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2729" kern="1200">
          <a:solidFill>
            <a:schemeClr val="tx1"/>
          </a:solidFill>
          <a:latin typeface="+mn-lt"/>
          <a:ea typeface="+mn-ea"/>
          <a:cs typeface="+mn-cs"/>
        </a:defRPr>
      </a:lvl1pPr>
      <a:lvl2pPr marL="668312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2pPr>
      <a:lvl3pPr marL="1113854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3pPr>
      <a:lvl4pPr marL="1559395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2004936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450478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896019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341561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787102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1pPr>
      <a:lvl2pPr marL="445541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2pPr>
      <a:lvl3pPr marL="891083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336624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1782166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227707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673248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118790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564331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2472C04-1189-5F8B-823C-C65447D3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8ADDE7D-675E-003A-9C0B-5B754346C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DF9310-9C2B-3744-2520-550EBDC1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A4DA96-2FC5-C6FF-84A3-6962523837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8414AE-7D66-AB32-F59A-205B8A02E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29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FF79792-3771-0C08-792A-09357B0D7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4BEA7E-B9CD-1CE8-5AF4-ED6731797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3C9256-DF9F-0497-784B-F97A87B75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827D1E-9914-5088-A0AC-3C4626C3D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705A01-4760-B232-E29E-E0D8D461B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4428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1FEB18A4-4A40-B65F-4A06-7D32E0CE3022}"/>
              </a:ext>
            </a:extLst>
          </p:cNvPr>
          <p:cNvSpPr txBox="1"/>
          <p:nvPr/>
        </p:nvSpPr>
        <p:spPr>
          <a:xfrm>
            <a:off x="1860115" y="5928359"/>
            <a:ext cx="2935622" cy="20565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87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7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58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43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3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14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0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885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728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336" b="1" i="0" u="none" strike="noStrike" kern="1200" cap="none" spc="0" normalizeH="0" baseline="0" noProof="0" dirty="0">
                <a:ln>
                  <a:noFill/>
                </a:ln>
                <a:solidFill>
                  <a:srgbClr val="F9D438"/>
                </a:solidFill>
                <a:effectLst/>
                <a:uLnTx/>
                <a:uFillTx/>
                <a:latin typeface="Cera Compact Pro" panose="00000500000000000000" pitchFamily="50" charset="0"/>
                <a:ea typeface="+mn-ea"/>
                <a:cs typeface="+mn-cs"/>
              </a:rPr>
              <a:t>Secretaria Municipal de Educação</a:t>
            </a:r>
          </a:p>
        </p:txBody>
      </p:sp>
      <p:sp>
        <p:nvSpPr>
          <p:cNvPr id="5" name="CaixaDeTexto 14">
            <a:extLst>
              <a:ext uri="{FF2B5EF4-FFF2-40B4-BE49-F238E27FC236}">
                <a16:creationId xmlns:a16="http://schemas.microsoft.com/office/drawing/2014/main" id="{E923207D-6533-57E8-42BE-AE9F0F7A4C26}"/>
              </a:ext>
            </a:extLst>
          </p:cNvPr>
          <p:cNvSpPr txBox="1"/>
          <p:nvPr/>
        </p:nvSpPr>
        <p:spPr>
          <a:xfrm>
            <a:off x="406140" y="1566952"/>
            <a:ext cx="6050493" cy="236988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87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7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58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43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3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14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0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885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93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ra Pro Bold"/>
                <a:ea typeface="+mn-ea"/>
                <a:cs typeface="+mn-cs"/>
              </a:rPr>
              <a:t>Plano de Gestão</a:t>
            </a:r>
          </a:p>
          <a:p>
            <a:pPr lvl="0" algn="ctr" defTabSz="893400">
              <a:defRPr/>
            </a:pPr>
            <a:r>
              <a:rPr lang="pt-PT" sz="3200" b="1" dirty="0">
                <a:solidFill>
                  <a:schemeClr val="bg1"/>
                </a:solidFill>
                <a:latin typeface="Cera Compact Pro" panose="00000400000000000000" pitchFamily="50" charset="0"/>
              </a:rPr>
              <a:t>(UE pretendida – Exclusiva de EJA)</a:t>
            </a:r>
            <a:br>
              <a:rPr lang="pt-BR" sz="3200" b="1" u="sng" dirty="0">
                <a:solidFill>
                  <a:schemeClr val="bg1"/>
                </a:solidFill>
                <a:latin typeface="Cera Compact Pro" panose="00000400000000000000" pitchFamily="50" charset="0"/>
              </a:rPr>
            </a:br>
            <a:r>
              <a:rPr lang="pt-BR" sz="3200" b="1" u="sng" dirty="0">
                <a:solidFill>
                  <a:schemeClr val="bg1"/>
                </a:solidFill>
                <a:latin typeface="Cera Compact Pro" panose="00000400000000000000" pitchFamily="50" charset="0"/>
              </a:rPr>
              <a:t>Nome da(o) candidata(o)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AC600"/>
              </a:solidFill>
              <a:effectLst/>
              <a:uLnTx/>
              <a:uFillTx/>
              <a:latin typeface="Cera Pro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E41AAE2C-A051-9238-C06D-DFA48A1686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0" y="457199"/>
            <a:ext cx="2270765" cy="472441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58AEB59-04B5-112A-4EA4-F8A67C9DA87D}"/>
              </a:ext>
            </a:extLst>
          </p:cNvPr>
          <p:cNvSpPr txBox="1"/>
          <p:nvPr/>
        </p:nvSpPr>
        <p:spPr>
          <a:xfrm>
            <a:off x="6551802" y="0"/>
            <a:ext cx="564019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r>
              <a:rPr lang="pt-BR" sz="4400" u="sng" dirty="0">
                <a:solidFill>
                  <a:schemeClr val="bg1"/>
                </a:solidFill>
              </a:rPr>
              <a:t>Espaço para imagem</a:t>
            </a: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27CB0C6-F624-4891-E192-4FB3CD2FCA21}"/>
              </a:ext>
            </a:extLst>
          </p:cNvPr>
          <p:cNvSpPr txBox="1"/>
          <p:nvPr/>
        </p:nvSpPr>
        <p:spPr>
          <a:xfrm>
            <a:off x="2720130" y="4947984"/>
            <a:ext cx="60946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FAC600"/>
                </a:solidFill>
                <a:effectLst/>
                <a:uLnTx/>
                <a:uFillTx/>
                <a:latin typeface="Cera Compact Pro" panose="00000400000000000000" pitchFamily="50" charset="0"/>
              </a:rPr>
              <a:t>2025</a:t>
            </a:r>
            <a:endParaRPr lang="pt-BR" dirty="0">
              <a:latin typeface="Cera Compact Pro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7701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994AF-6845-1C0E-1CB4-9602C0FA0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4436EBF-13E2-9FBE-8AE4-5B0DB6DCD30B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516209C9-7509-59CD-1DBD-FA80DB4A7052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517B6107-286F-786D-B568-364C1272B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38AF09A4-4D0D-A5EF-78C6-CDDE553B4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07871"/>
              </p:ext>
            </p:extLst>
          </p:nvPr>
        </p:nvGraphicFramePr>
        <p:xfrm>
          <a:off x="676252" y="1950375"/>
          <a:ext cx="10839496" cy="42450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274339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1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69926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Realização sistemática da chamada pública e busca ativa  da EJA Rio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729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Integração da EJA Rio com os equipamentos públicos da comunidade escolar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8098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Integração da EJA Rio os organismos democráticos institucionais (Grêmio Estudantil, CEC...)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8098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Elevação da taxa de matrícula na EJA Rio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45739"/>
                  </a:ext>
                </a:extLst>
              </a:tr>
              <a:tr h="8098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dos resultados de aprendizagem da EJA </a:t>
                      </a:r>
                      <a:r>
                        <a:rPr lang="pt-BR" sz="1100" b="0" i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e EJA II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040057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80DF1EC7-1D6D-E5EC-0921-1DF9CC0B29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  <p:sp>
        <p:nvSpPr>
          <p:cNvPr id="4" name="CaixaDeTexto 10">
            <a:extLst>
              <a:ext uri="{FF2B5EF4-FFF2-40B4-BE49-F238E27FC236}">
                <a16:creationId xmlns:a16="http://schemas.microsoft.com/office/drawing/2014/main" id="{F37A001F-3274-8F9F-E789-C60414BC62B7}"/>
              </a:ext>
            </a:extLst>
          </p:cNvPr>
          <p:cNvSpPr txBox="1"/>
          <p:nvPr/>
        </p:nvSpPr>
        <p:spPr>
          <a:xfrm>
            <a:off x="609577" y="6224669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000" dirty="0">
                <a:latin typeface="Cera Compact Pro" panose="00000400000000000000" pitchFamily="50" charset="0"/>
              </a:rPr>
              <a:t>*Inserir N/A, caso não se aplique à Unidade Escolar.</a:t>
            </a:r>
            <a:endParaRPr lang="pt-BR" sz="1000" dirty="0">
              <a:latin typeface="Cera Compact Pro" panose="00000400000000000000" pitchFamily="50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9303C4B-2A2A-5CA2-C67F-B30600FA3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660446"/>
              </p:ext>
            </p:extLst>
          </p:nvPr>
        </p:nvGraphicFramePr>
        <p:xfrm>
          <a:off x="676252" y="800197"/>
          <a:ext cx="10839496" cy="9510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40445">
                  <a:extLst>
                    <a:ext uri="{9D8B030D-6E8A-4147-A177-3AD203B41FA5}">
                      <a16:colId xmlns:a16="http://schemas.microsoft.com/office/drawing/2014/main" val="671581401"/>
                    </a:ext>
                  </a:extLst>
                </a:gridCol>
                <a:gridCol w="4580389">
                  <a:extLst>
                    <a:ext uri="{9D8B030D-6E8A-4147-A177-3AD203B41FA5}">
                      <a16:colId xmlns:a16="http://schemas.microsoft.com/office/drawing/2014/main" val="834483110"/>
                    </a:ext>
                  </a:extLst>
                </a:gridCol>
                <a:gridCol w="2390863">
                  <a:extLst>
                    <a:ext uri="{9D8B030D-6E8A-4147-A177-3AD203B41FA5}">
                      <a16:colId xmlns:a16="http://schemas.microsoft.com/office/drawing/2014/main" val="1409055712"/>
                    </a:ext>
                  </a:extLst>
                </a:gridCol>
                <a:gridCol w="2027799">
                  <a:extLst>
                    <a:ext uri="{9D8B030D-6E8A-4147-A177-3AD203B41FA5}">
                      <a16:colId xmlns:a16="http://schemas.microsoft.com/office/drawing/2014/main" val="2005569696"/>
                    </a:ext>
                  </a:extLst>
                </a:gridCol>
              </a:tblGrid>
              <a:tr h="263319">
                <a:tc gridSpan="4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Plano</a:t>
                      </a: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de</a:t>
                      </a:r>
                      <a:r>
                        <a:rPr lang="pt-PT" sz="1400" spc="-5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Gestão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765427"/>
                  </a:ext>
                </a:extLst>
              </a:tr>
              <a:tr h="385173">
                <a:tc>
                  <a:txBody>
                    <a:bodyPr/>
                    <a:lstStyle/>
                    <a:p>
                      <a:pPr marL="15875">
                        <a:spcBef>
                          <a:spcPts val="63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CRE: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Unidade Escolar pretendida: EM/CIEP/EDI/CM (xx.xx.xxx) xxxxxxxxxxx</a:t>
                      </a:r>
                      <a:endParaRPr lang="pt-BR" sz="1400" dirty="0"/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908504"/>
                  </a:ext>
                </a:extLst>
              </a:tr>
              <a:tr h="302536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Matrícula:</a:t>
                      </a: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400" spc="-20" dirty="0">
                          <a:effectLst/>
                          <a:latin typeface="Cera Compact Pro" panose="00000400000000000000" pitchFamily="50" charset="0"/>
                        </a:rPr>
                        <a:t>CPF: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166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56234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5EA8-5D69-665E-9AF2-CC38D759C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D699BAE-F61D-E9A8-E2C2-D3342C19FB62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F601E4C1-377A-69B1-9ED9-8E479460ADA2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ACE47919-91F7-BEB3-85D3-048896E1D9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C0CCE55-C8AF-5E71-4289-FA80275A0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788334"/>
              </p:ext>
            </p:extLst>
          </p:nvPr>
        </p:nvGraphicFramePr>
        <p:xfrm>
          <a:off x="676252" y="745271"/>
          <a:ext cx="10839496" cy="541630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65601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14004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Fortalecimento da gestão democrática, integrando todos os níveis/modalidades ao PPP e aos organismos participativos institucionais (Grêmio Estudantil, CEC...)</a:t>
                      </a:r>
                    </a:p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9357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da relação escola – responsáveis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84315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do Clima Escolar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9357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Prevenção às violências entre estudantes, incluindo bullying e cyberbullying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9357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Prevenção às violências contra crianças, adolescentes, jovens, adultos e idosos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45739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3382ECCE-6571-B280-2038-842D8DD4A6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  <p:sp>
        <p:nvSpPr>
          <p:cNvPr id="4" name="CaixaDeTexto 10">
            <a:extLst>
              <a:ext uri="{FF2B5EF4-FFF2-40B4-BE49-F238E27FC236}">
                <a16:creationId xmlns:a16="http://schemas.microsoft.com/office/drawing/2014/main" id="{F37A001F-3274-8F9F-E789-C60414BC62B7}"/>
              </a:ext>
            </a:extLst>
          </p:cNvPr>
          <p:cNvSpPr txBox="1"/>
          <p:nvPr/>
        </p:nvSpPr>
        <p:spPr>
          <a:xfrm>
            <a:off x="534099" y="6195778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000" dirty="0">
                <a:latin typeface="Cera Compact Pro" panose="00000400000000000000" pitchFamily="50" charset="0"/>
              </a:rPr>
              <a:t>*Inserir N/A, caso não se aplique à Unidade Escolar.</a:t>
            </a:r>
            <a:endParaRPr lang="pt-BR" sz="1000" dirty="0">
              <a:latin typeface="Cera Compact Pro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99261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6DCE3-C588-404E-F72A-D6180A0F7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5CBF342-FBAA-CEE7-9AB3-CB4CF8DD299C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E89267C5-6447-E4BF-55B1-139D818E8AA4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96546C11-6D53-05DB-8CEB-0E89B99C41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10046CA-07BD-5205-01AB-13B5D285A9F2}"/>
              </a:ext>
            </a:extLst>
          </p:cNvPr>
          <p:cNvGraphicFramePr>
            <a:graphicFrameLocks noGrp="1"/>
          </p:cNvGraphicFramePr>
          <p:nvPr/>
        </p:nvGraphicFramePr>
        <p:xfrm>
          <a:off x="676252" y="745271"/>
          <a:ext cx="10839496" cy="54799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05365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l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8810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Aplicação de recursos financeiros e prestação de contas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Aumento da participação de professores na formação continuada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97956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Alocação de Professores nas turmas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Promoção de equidade, diversidade e inclusão (respeitando as especificidades de cada nível/modalidade – EI, EF e EJA)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Redução das desigualdades educacionais socioeconômicas e raciais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05482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DEA724C5-911C-112B-5EB8-163674B3BC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03354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CF18-24E2-8CC1-8D6A-11ABD7B74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0845D1D-EE59-54D1-496F-243A2402DB7B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5D821B06-D655-C0B9-1FDF-60DC5A34E738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893E8219-5CC6-B384-5642-87FDEE180C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79A493A-3695-8710-7A08-52BCDC1E9D87}"/>
              </a:ext>
            </a:extLst>
          </p:cNvPr>
          <p:cNvGraphicFramePr>
            <a:graphicFrameLocks noGrp="1"/>
          </p:cNvGraphicFramePr>
          <p:nvPr/>
        </p:nvGraphicFramePr>
        <p:xfrm>
          <a:off x="676252" y="745271"/>
          <a:ext cx="10839496" cy="54799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05365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l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88108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97956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0548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60EDD10D-EDED-D2C8-18D3-8248A12FFF72}"/>
              </a:ext>
            </a:extLst>
          </p:cNvPr>
          <p:cNvSpPr txBox="1"/>
          <p:nvPr/>
        </p:nvSpPr>
        <p:spPr>
          <a:xfrm>
            <a:off x="609577" y="6235286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ra Compact Pro" panose="00000400000000000000" pitchFamily="50" charset="0"/>
                <a:ea typeface="+mn-ea"/>
                <a:cs typeface="+mn-cs"/>
              </a:rPr>
              <a:t>Incluir pontos específicos da Unidade Escolar.</a:t>
            </a: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FDAE48B-7172-0C3A-EE1D-6E1F75B329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68088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7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CCBEFB-64CE-4473-A60E-CA83DD6E4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>
            <a:extLst>
              <a:ext uri="{FF2B5EF4-FFF2-40B4-BE49-F238E27FC236}">
                <a16:creationId xmlns:a16="http://schemas.microsoft.com/office/drawing/2014/main" id="{13386C00-83DD-6A53-5995-960BE8E4EA59}"/>
              </a:ext>
            </a:extLst>
          </p:cNvPr>
          <p:cNvSpPr txBox="1"/>
          <p:nvPr/>
        </p:nvSpPr>
        <p:spPr>
          <a:xfrm>
            <a:off x="3130375" y="2828835"/>
            <a:ext cx="633240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ra Pro" panose="00000400000000000000" pitchFamily="50" charset="0"/>
                <a:ea typeface="+mn-ea"/>
                <a:cs typeface="+mn-cs"/>
              </a:rPr>
              <a:t>Obrigada(o)!</a:t>
            </a:r>
          </a:p>
        </p:txBody>
      </p:sp>
      <p:pic>
        <p:nvPicPr>
          <p:cNvPr id="2" name="Imagem 1" descr="Ícone&#10;&#10;O conteúdo gerado por IA pode estar incorreto.">
            <a:extLst>
              <a:ext uri="{FF2B5EF4-FFF2-40B4-BE49-F238E27FC236}">
                <a16:creationId xmlns:a16="http://schemas.microsoft.com/office/drawing/2014/main" id="{9D4B08EB-0E8B-CCBE-79F9-A5EEE29A33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615" y="5916503"/>
            <a:ext cx="2270765" cy="47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2807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434</Words>
  <Application>Microsoft Office PowerPoint</Application>
  <PresentationFormat>Widescreen</PresentationFormat>
  <Paragraphs>167</Paragraphs>
  <Slides>6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6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Cera Compact Pro</vt:lpstr>
      <vt:lpstr>Cera Pro</vt:lpstr>
      <vt:lpstr>Cera Pro Bold</vt:lpstr>
      <vt:lpstr>Tema do Office</vt:lpstr>
      <vt:lpstr>2_Tema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ALESSANDRA GONCALVES DOS SANTOS</dc:creator>
  <cp:lastModifiedBy>ALESSANDRA GONCALVES DOS SANTOS</cp:lastModifiedBy>
  <cp:revision>64</cp:revision>
  <cp:lastPrinted>2025-10-28T18:50:35Z</cp:lastPrinted>
  <dcterms:created xsi:type="dcterms:W3CDTF">2025-10-13T18:26:58Z</dcterms:created>
  <dcterms:modified xsi:type="dcterms:W3CDTF">2025-11-18T20:12:58Z</dcterms:modified>
</cp:coreProperties>
</file>