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56" r:id="rId6"/>
    <p:sldId id="257" r:id="rId7"/>
    <p:sldId id="258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ARLOS TAVARES DA SILVA JUNIOR" userId="47079a31-d84d-40b5-93de-1b9789b24603" providerId="ADAL" clId="{C8048025-C458-461F-8D0B-0436F07C598D}"/>
    <pc:docChg chg="delSld">
      <pc:chgData name="ANTONIO CARLOS TAVARES DA SILVA JUNIOR" userId="47079a31-d84d-40b5-93de-1b9789b24603" providerId="ADAL" clId="{C8048025-C458-461F-8D0B-0436F07C598D}" dt="2022-09-08T19:52:07.716" v="0" actId="47"/>
      <pc:docMkLst>
        <pc:docMk/>
      </pc:docMkLst>
      <pc:sldChg chg="del">
        <pc:chgData name="ANTONIO CARLOS TAVARES DA SILVA JUNIOR" userId="47079a31-d84d-40b5-93de-1b9789b24603" providerId="ADAL" clId="{C8048025-C458-461F-8D0B-0436F07C598D}" dt="2022-09-08T19:52:07.716" v="0" actId="47"/>
        <pc:sldMkLst>
          <pc:docMk/>
          <pc:sldMk cId="2200890719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2D47-649F-4160-8BF1-63129C7DCC94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92934-E26D-4677-8020-4F26934179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27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A4138-6BC2-47AB-8439-563B2EE64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D9CCE7-E605-4475-A5B1-3405A5F9E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163297-69D9-4EA8-A101-48F75021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8F8996-75FF-4E83-8546-733D2750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855560-127A-4EB2-91E5-34F8BC78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44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364CE-13F6-440B-82FA-6CD5A948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AB3D86-7F73-44FE-9154-7EEFD7F72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D0C43E-EF60-4744-B56A-28879651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6C2314-7C1F-43AD-A771-9A4D426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01A54-AAA3-49F0-9433-4D84CF8A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25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E3D72C-42CF-443D-9C33-AFF7462A0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E5E8C7-0FF8-43B2-92E2-1396DA834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1E255D-F343-4338-BA84-A5746CF7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FD01E9-F951-43D3-95C3-0F32C112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15DECA-284C-4A69-8F86-05BD7442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81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4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B1EE7-FD65-4DD3-89FE-7D5A08EE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E0EDCD-743F-475C-8F5C-381649CD3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56CCBE-D744-46D5-8427-2E4AFFD0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0D051A-F4C4-4449-86AF-0D7074F6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B97100-1DDF-4729-B44A-BDC8C155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18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6C83-DB68-4876-AA0F-09560611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F5CA8A-60D6-42D5-A304-CFDC429B0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C7698F-02F1-4CAC-8FAD-758A7F66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E9CEA-1726-443E-9614-152CE691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508AC-8117-40DA-85BF-6B517D40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6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32756-7A8E-4DEC-B3A2-B14CFEE4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7A1D84-B25D-416C-BE28-22FB108A1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AE2C54-C50A-4C16-AD96-14D9A36BE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8181A8-BCEE-4E45-8BAB-D3BD52CD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59CEB6-E4EF-4BA7-9DB1-9530C056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4F1A59-4100-4608-9A6B-793C7A41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69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821DE-066A-4650-8E15-748C2CF4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15903D-DAEF-4E85-BD52-727D318C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0BB07C-158A-4659-B0FB-4CE5925CC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A5F5A0-F39F-45D7-8047-3D319A2A8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B741C8-8E90-4B16-8DB2-01BC5F398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0983A61-E4C3-4BD8-8A4E-54A1ADEC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F224D1-46DF-40BA-A5D9-D883D6A9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F6030B-A2D1-46ED-8D8A-04A6FEAF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91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26BB1-4F78-47D8-BB08-B8040A1D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B8E97F-E4D3-4B4A-9122-C8972518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9C7F12-B4FC-48DE-8B48-19F0C1E8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AD67AE-F8CF-4777-8EE3-7A95C182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80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3B3EBC-0DF4-48B1-8052-39B6DABB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C01088-B6A6-422B-8E4F-AAA3D8D2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13F3A6-E963-438A-8FA5-2919EA1F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8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FA40E-6779-493B-A168-C4CD70AD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0E13A5-2CC5-495B-90CC-FCDFCA3D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9BE962-E565-422C-B734-79BCDDC2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A6E3CF-A7F4-441A-8764-C0F357D5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524D18-4562-4571-9546-E72C15A1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BB2A9E-2434-48A4-9CBA-2FA253CC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4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8921-44C8-481F-91F9-17ED034B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E3C212-9101-4E42-9219-F66968C2E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C85C2B-3A39-4FB6-A96F-7756753C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0C1DEA-9991-4797-A9D4-7C0C80BF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00988D-7EEA-466E-9490-F1AC52BD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7BC94F-0B0A-4829-824B-853F7F4A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5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B21A7C-E57A-4452-B6FF-CBEE1B5F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6F4664-4519-4663-9AAD-CEBDCB7CE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2E1BB7-80E7-461B-989E-FC414F712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B771-8D88-4FF7-A301-FECA1972CA10}" type="datetimeFigureOut">
              <a:rPr lang="pt-BR" smtClean="0"/>
              <a:t>08/09/2022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CC13CA-8BF0-4256-B149-B40D3D77E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5F376D-7C5B-4550-8395-4C7D2FB48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A0AC-4C18-4D7E-9001-E77F70BC6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8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6.svg"/><Relationship Id="rId4" Type="http://schemas.openxmlformats.org/officeDocument/2006/relationships/image" Target="../media/image26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2860409" y="3118043"/>
            <a:ext cx="7032832" cy="6095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004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Triângulo Retângulo 14">
            <a:extLst>
              <a:ext uri="{FF2B5EF4-FFF2-40B4-BE49-F238E27FC236}">
                <a16:creationId xmlns:a16="http://schemas.microsoft.com/office/drawing/2014/main" id="{112DB2A2-F45A-4466-A11A-1C1A9516DF29}"/>
              </a:ext>
            </a:extLst>
          </p:cNvPr>
          <p:cNvSpPr>
            <a:spLocks noChangeAspect="1"/>
          </p:cNvSpPr>
          <p:nvPr/>
        </p:nvSpPr>
        <p:spPr>
          <a:xfrm rot="13581792">
            <a:off x="101425" y="924321"/>
            <a:ext cx="1256820" cy="1256820"/>
          </a:xfrm>
          <a:prstGeom prst="rtTriangle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Google Shape;47;p11">
            <a:extLst>
              <a:ext uri="{FF2B5EF4-FFF2-40B4-BE49-F238E27FC236}">
                <a16:creationId xmlns:a16="http://schemas.microsoft.com/office/drawing/2014/main" id="{F29128B1-D44F-4E69-8AB6-39E51084DF01}"/>
              </a:ext>
            </a:extLst>
          </p:cNvPr>
          <p:cNvSpPr txBox="1">
            <a:spLocks/>
          </p:cNvSpPr>
          <p:nvPr/>
        </p:nvSpPr>
        <p:spPr>
          <a:xfrm>
            <a:off x="1975077" y="976093"/>
            <a:ext cx="9212327" cy="1545167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br>
              <a:rPr lang="pt-BR" sz="2400" b="1" dirty="0">
                <a:solidFill>
                  <a:srgbClr val="004F88"/>
                </a:solidFill>
                <a:latin typeface="Cera Pro" panose="00000400000000000000" pitchFamily="50" charset="0"/>
              </a:rPr>
            </a:br>
            <a:r>
              <a:rPr lang="pt-BR" sz="5400" b="1" dirty="0">
                <a:solidFill>
                  <a:srgbClr val="004F88"/>
                </a:solidFill>
                <a:latin typeface="Cera Pro" panose="00000400000000000000" pitchFamily="50" charset="0"/>
              </a:rPr>
              <a:t>Tutorial de Acesso:</a:t>
            </a:r>
          </a:p>
          <a:p>
            <a:pPr algn="ctr">
              <a:spcBef>
                <a:spcPts val="0"/>
              </a:spcBef>
            </a:pPr>
            <a:r>
              <a:rPr lang="pt-BR" sz="3600" b="1" dirty="0">
                <a:solidFill>
                  <a:srgbClr val="004F88"/>
                </a:solidFill>
                <a:latin typeface="Cera Pro" panose="00000400000000000000" pitchFamily="50" charset="0"/>
              </a:rPr>
              <a:t>Plataforma Rioeduca em Ação </a:t>
            </a:r>
          </a:p>
          <a:p>
            <a:pPr algn="ctr">
              <a:spcBef>
                <a:spcPts val="0"/>
              </a:spcBef>
            </a:pPr>
            <a:r>
              <a:rPr lang="pt-BR" sz="3600" b="1" dirty="0">
                <a:solidFill>
                  <a:srgbClr val="004F88"/>
                </a:solidFill>
                <a:latin typeface="Cera Pro" panose="00000400000000000000" pitchFamily="50" charset="0"/>
              </a:rPr>
              <a:t>via navegador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21BA67E-B53B-4223-AD4E-82BF5A018033}"/>
              </a:ext>
            </a:extLst>
          </p:cNvPr>
          <p:cNvGrpSpPr/>
          <p:nvPr/>
        </p:nvGrpSpPr>
        <p:grpSpPr>
          <a:xfrm>
            <a:off x="3062762" y="4205728"/>
            <a:ext cx="6066477" cy="1140105"/>
            <a:chOff x="2710048" y="4205728"/>
            <a:chExt cx="6066477" cy="1140105"/>
          </a:xfrm>
        </p:grpSpPr>
        <p:pic>
          <p:nvPicPr>
            <p:cNvPr id="9" name="Imagem 8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251E9BAA-0F8E-482A-BAEB-232B592CD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0048" y="4336740"/>
              <a:ext cx="3463773" cy="878077"/>
            </a:xfrm>
            <a:prstGeom prst="rect">
              <a:avLst/>
            </a:prstGeom>
          </p:spPr>
        </p:pic>
        <p:pic>
          <p:nvPicPr>
            <p:cNvPr id="11" name="Imagem 10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70B7D1B2-7217-4BEE-96C6-847E6DEA4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4344" y="4205728"/>
              <a:ext cx="2112181" cy="11401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CD68F37-F674-4D87-AB5B-E4856A559EA0}"/>
              </a:ext>
            </a:extLst>
          </p:cNvPr>
          <p:cNvGrpSpPr/>
          <p:nvPr/>
        </p:nvGrpSpPr>
        <p:grpSpPr>
          <a:xfrm>
            <a:off x="0" y="0"/>
            <a:ext cx="12577665" cy="6861461"/>
            <a:chOff x="0" y="0"/>
            <a:chExt cx="12577665" cy="6861461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A0485D6D-5E9A-44C7-93E6-27A1C9C36D3A}"/>
                </a:ext>
              </a:extLst>
            </p:cNvPr>
            <p:cNvGrpSpPr/>
            <p:nvPr/>
          </p:nvGrpSpPr>
          <p:grpSpPr>
            <a:xfrm>
              <a:off x="0" y="0"/>
              <a:ext cx="12577665" cy="6861461"/>
              <a:chOff x="0" y="0"/>
              <a:chExt cx="12577665" cy="6861461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78D5F588-EA25-4BFA-8DE2-20EA8E0DD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69169C5E-5011-44C9-B792-D81C73A21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0" y="6575367"/>
                <a:ext cx="9144000" cy="286094"/>
              </a:xfrm>
              <a:prstGeom prst="rect">
                <a:avLst/>
              </a:prstGeom>
            </p:spPr>
          </p:pic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4F3634F7-AD37-4634-BC8A-21EBC53CC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33665" y="6575367"/>
                <a:ext cx="9144000" cy="286094"/>
              </a:xfrm>
              <a:prstGeom prst="rect">
                <a:avLst/>
              </a:prstGeom>
            </p:spPr>
          </p:pic>
        </p:grp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10AE0DB0-F998-4680-ADF3-11AF9C8A43DD}"/>
                </a:ext>
              </a:extLst>
            </p:cNvPr>
            <p:cNvGrpSpPr/>
            <p:nvPr/>
          </p:nvGrpSpPr>
          <p:grpSpPr>
            <a:xfrm>
              <a:off x="7733197" y="385176"/>
              <a:ext cx="4531509" cy="1144527"/>
              <a:chOff x="7733197" y="385176"/>
              <a:chExt cx="4531509" cy="1144527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BCB3E57E-0747-4043-86DA-F3048A08A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7597" y="617881"/>
                <a:ext cx="1902931" cy="911822"/>
              </a:xfrm>
              <a:prstGeom prst="rect">
                <a:avLst/>
              </a:prstGeom>
            </p:spPr>
          </p:pic>
          <p:sp>
            <p:nvSpPr>
              <p:cNvPr id="18" name="Quadro 17">
                <a:extLst>
                  <a:ext uri="{FF2B5EF4-FFF2-40B4-BE49-F238E27FC236}">
                    <a16:creationId xmlns:a16="http://schemas.microsoft.com/office/drawing/2014/main" id="{DBD879CE-C3A7-46F6-9B96-F8E9FF3CA98C}"/>
                  </a:ext>
                </a:extLst>
              </p:cNvPr>
              <p:cNvSpPr/>
              <p:nvPr/>
            </p:nvSpPr>
            <p:spPr>
              <a:xfrm>
                <a:off x="8563021" y="1066870"/>
                <a:ext cx="2072081" cy="455911"/>
              </a:xfrm>
              <a:prstGeom prst="frame">
                <a:avLst/>
              </a:prstGeom>
              <a:solidFill>
                <a:schemeClr val="accent1"/>
              </a:solidFill>
              <a:ln cap="rnd"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Seta: para a Direita 20">
                <a:extLst>
                  <a:ext uri="{FF2B5EF4-FFF2-40B4-BE49-F238E27FC236}">
                    <a16:creationId xmlns:a16="http://schemas.microsoft.com/office/drawing/2014/main" id="{38BFD4E0-C49D-4AE5-BBAB-3526469D6AA1}"/>
                  </a:ext>
                </a:extLst>
              </p:cNvPr>
              <p:cNvSpPr/>
              <p:nvPr/>
            </p:nvSpPr>
            <p:spPr>
              <a:xfrm rot="8670237">
                <a:off x="10658930" y="516841"/>
                <a:ext cx="667552" cy="202078"/>
              </a:xfrm>
              <a:prstGeom prst="rightArrow">
                <a:avLst>
                  <a:gd name="adj1" fmla="val 45598"/>
                  <a:gd name="adj2" fmla="val 9171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2" name="Gráfico 21" descr="Dedo indicador apontando para a direita estrutura de tópicos">
                <a:extLst>
                  <a:ext uri="{FF2B5EF4-FFF2-40B4-BE49-F238E27FC236}">
                    <a16:creationId xmlns:a16="http://schemas.microsoft.com/office/drawing/2014/main" id="{32E1D158-FB45-4C7F-87A0-11047DF42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11350306" y="60967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áfico 23" descr="Comentar importante estrutura de tópicos">
                <a:extLst>
                  <a:ext uri="{FF2B5EF4-FFF2-40B4-BE49-F238E27FC236}">
                    <a16:creationId xmlns:a16="http://schemas.microsoft.com/office/drawing/2014/main" id="{34F436A4-376D-421C-A04C-A5E5F2156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33197" y="385176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0E30B96B-4FC2-449B-B196-321C984454D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41"/>
          <a:stretch/>
        </p:blipFill>
        <p:spPr>
          <a:xfrm>
            <a:off x="1186551" y="495528"/>
            <a:ext cx="5360096" cy="5042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Gráfico 13" descr="Voltar com preenchimento sólido">
            <a:extLst>
              <a:ext uri="{FF2B5EF4-FFF2-40B4-BE49-F238E27FC236}">
                <a16:creationId xmlns:a16="http://schemas.microsoft.com/office/drawing/2014/main" id="{9F4B4832-9948-4C41-BEB3-534D9CE5F7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847074" y="245353"/>
            <a:ext cx="851394" cy="8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6938F30-EAB0-4035-BDE2-450A45F8E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54" y="27992"/>
            <a:ext cx="4890691" cy="6770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áfico 9" descr="Dedo indicador apontando para a direita estrutura de tópicos">
            <a:extLst>
              <a:ext uri="{FF2B5EF4-FFF2-40B4-BE49-F238E27FC236}">
                <a16:creationId xmlns:a16="http://schemas.microsoft.com/office/drawing/2014/main" id="{7A336522-CECD-45FF-8DEF-1D55EA832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155232" y="5883807"/>
            <a:ext cx="914400" cy="9144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03B5B2BB-7CF4-413B-808B-2401398ACB52}"/>
              </a:ext>
            </a:extLst>
          </p:cNvPr>
          <p:cNvGrpSpPr/>
          <p:nvPr/>
        </p:nvGrpSpPr>
        <p:grpSpPr>
          <a:xfrm>
            <a:off x="426870" y="6218761"/>
            <a:ext cx="11515538" cy="507192"/>
            <a:chOff x="416627" y="4442509"/>
            <a:chExt cx="11515538" cy="507192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1BAE01AF-8275-48E2-A163-3A5B1713B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6627" y="4548767"/>
              <a:ext cx="1171575" cy="298752"/>
            </a:xfrm>
            <a:prstGeom prst="rect">
              <a:avLst/>
            </a:prstGeom>
          </p:spPr>
        </p:pic>
        <p:pic>
          <p:nvPicPr>
            <p:cNvPr id="8" name="Imagem 7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B8CB6FA5-8850-4DEC-BCCA-22163EB53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531" y="4442509"/>
              <a:ext cx="939634" cy="507192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C8169D0-E742-476C-8934-4660ED67235D}"/>
              </a:ext>
            </a:extLst>
          </p:cNvPr>
          <p:cNvGrpSpPr/>
          <p:nvPr/>
        </p:nvGrpSpPr>
        <p:grpSpPr>
          <a:xfrm>
            <a:off x="1" y="27992"/>
            <a:ext cx="12192000" cy="286094"/>
            <a:chOff x="0" y="27992"/>
            <a:chExt cx="12559717" cy="286094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08973A7B-349D-44F6-A666-F1C0E2203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27992"/>
              <a:ext cx="9144000" cy="286094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C69C6BF1-AD26-41AC-B90B-FD75A3706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15717" y="27992"/>
              <a:ext cx="9144000" cy="286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0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020C7A7-1DAC-4C4F-9A58-8665A3884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07" y="723522"/>
            <a:ext cx="4372585" cy="54109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64C3B5-C7B6-464A-BA13-8090CA5D8AC2}"/>
              </a:ext>
            </a:extLst>
          </p:cNvPr>
          <p:cNvSpPr txBox="1"/>
          <p:nvPr/>
        </p:nvSpPr>
        <p:spPr>
          <a:xfrm>
            <a:off x="4394433" y="2634143"/>
            <a:ext cx="32213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/>
              <a:t>matrícula@alunocarioca.rio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5A4A55-DC40-4D84-AAA2-E7EA69C0F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368" y="4800560"/>
            <a:ext cx="914479" cy="914479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321F63CF-826F-41D2-9319-70A6A4E44CAF}"/>
              </a:ext>
            </a:extLst>
          </p:cNvPr>
          <p:cNvGrpSpPr/>
          <p:nvPr/>
        </p:nvGrpSpPr>
        <p:grpSpPr>
          <a:xfrm>
            <a:off x="426870" y="6218761"/>
            <a:ext cx="11515538" cy="507192"/>
            <a:chOff x="416627" y="4442509"/>
            <a:chExt cx="11515538" cy="507192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DC15E915-17FF-406C-9C9B-382FC110C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6627" y="4548767"/>
              <a:ext cx="1171575" cy="298752"/>
            </a:xfrm>
            <a:prstGeom prst="rect">
              <a:avLst/>
            </a:prstGeom>
          </p:spPr>
        </p:pic>
        <p:pic>
          <p:nvPicPr>
            <p:cNvPr id="10" name="Imagem 9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8B3BD652-9B01-4185-ABE1-4916FB1FC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531" y="4442509"/>
              <a:ext cx="939634" cy="507192"/>
            </a:xfrm>
            <a:prstGeom prst="rect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0994A6D-AD47-49B6-BDBE-8BED2003DD01}"/>
              </a:ext>
            </a:extLst>
          </p:cNvPr>
          <p:cNvGrpSpPr/>
          <p:nvPr/>
        </p:nvGrpSpPr>
        <p:grpSpPr>
          <a:xfrm>
            <a:off x="1" y="27992"/>
            <a:ext cx="12192000" cy="286094"/>
            <a:chOff x="0" y="27992"/>
            <a:chExt cx="12559717" cy="286094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6D2FF709-3723-4A05-9B47-43FF4A96E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27992"/>
              <a:ext cx="9144000" cy="286094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A1FFD72C-D425-42B0-AD05-E5512A38C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15717" y="27992"/>
              <a:ext cx="9144000" cy="286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51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6520136-676A-4EB3-8E2B-A2AAA0C5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44" y="1437997"/>
            <a:ext cx="4201111" cy="3982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4BE4867-EC46-4323-8571-A40EFAEC6895}"/>
              </a:ext>
            </a:extLst>
          </p:cNvPr>
          <p:cNvSpPr txBox="1"/>
          <p:nvPr/>
        </p:nvSpPr>
        <p:spPr>
          <a:xfrm>
            <a:off x="4370664" y="2751589"/>
            <a:ext cx="335559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/>
              <a:t>matricula@alunocarioca.rio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2687A2A-F69A-4822-834F-2CC15A7B5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23" y="4156747"/>
            <a:ext cx="914479" cy="914479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78F94A36-CDFA-4DDA-B2FD-D177BFB74246}"/>
              </a:ext>
            </a:extLst>
          </p:cNvPr>
          <p:cNvGrpSpPr/>
          <p:nvPr/>
        </p:nvGrpSpPr>
        <p:grpSpPr>
          <a:xfrm>
            <a:off x="426870" y="6218761"/>
            <a:ext cx="11515538" cy="507192"/>
            <a:chOff x="416627" y="4442509"/>
            <a:chExt cx="11515538" cy="507192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2504E4AC-39F2-43C6-B8EB-410FA6EC5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6627" y="4548767"/>
              <a:ext cx="1171575" cy="298752"/>
            </a:xfrm>
            <a:prstGeom prst="rect">
              <a:avLst/>
            </a:prstGeom>
          </p:spPr>
        </p:pic>
        <p:pic>
          <p:nvPicPr>
            <p:cNvPr id="10" name="Imagem 9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F3E61E7-46F8-4B5D-B421-C42F79C2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531" y="4442509"/>
              <a:ext cx="939634" cy="507192"/>
            </a:xfrm>
            <a:prstGeom prst="rect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DA7B630-E19B-4702-976C-D7B5BD24C265}"/>
              </a:ext>
            </a:extLst>
          </p:cNvPr>
          <p:cNvGrpSpPr/>
          <p:nvPr/>
        </p:nvGrpSpPr>
        <p:grpSpPr>
          <a:xfrm>
            <a:off x="1" y="27992"/>
            <a:ext cx="12192000" cy="286094"/>
            <a:chOff x="0" y="27992"/>
            <a:chExt cx="12559717" cy="286094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08714F4-AA3C-4DED-87CD-C93710979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27992"/>
              <a:ext cx="9144000" cy="286094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60217462-33BA-4106-97E3-BB1BD7617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15717" y="27992"/>
              <a:ext cx="9144000" cy="286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10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4F621CF-8336-4C29-9442-B8C857C7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07" y="1785708"/>
            <a:ext cx="4191585" cy="3286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AAF4C6-F8C3-4924-957B-B3E9B03E5749}"/>
              </a:ext>
            </a:extLst>
          </p:cNvPr>
          <p:cNvSpPr txBox="1"/>
          <p:nvPr/>
        </p:nvSpPr>
        <p:spPr>
          <a:xfrm>
            <a:off x="4353887" y="3353499"/>
            <a:ext cx="34646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/>
              <a:t>rioXX/XX/XX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9C9E03-EBF3-40FF-A7E3-1E1464F177AB}"/>
              </a:ext>
            </a:extLst>
          </p:cNvPr>
          <p:cNvSpPr txBox="1"/>
          <p:nvPr/>
        </p:nvSpPr>
        <p:spPr>
          <a:xfrm>
            <a:off x="4647501" y="2709644"/>
            <a:ext cx="102345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9" name="Quadro 8">
            <a:extLst>
              <a:ext uri="{FF2B5EF4-FFF2-40B4-BE49-F238E27FC236}">
                <a16:creationId xmlns:a16="http://schemas.microsoft.com/office/drawing/2014/main" id="{5D664C00-B95A-4F21-B3A7-ED549C406E69}"/>
              </a:ext>
            </a:extLst>
          </p:cNvPr>
          <p:cNvSpPr/>
          <p:nvPr/>
        </p:nvSpPr>
        <p:spPr>
          <a:xfrm>
            <a:off x="4278385" y="3353500"/>
            <a:ext cx="1535186" cy="3693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 descr="Seta: girar para a esquerda estrutura de tópicos">
            <a:extLst>
              <a:ext uri="{FF2B5EF4-FFF2-40B4-BE49-F238E27FC236}">
                <a16:creationId xmlns:a16="http://schemas.microsoft.com/office/drawing/2014/main" id="{70C10745-4E66-4903-A46F-3AB029664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9091" y="3215297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D9F8EB2-93AE-4658-8A66-29427098BCAF}"/>
              </a:ext>
            </a:extLst>
          </p:cNvPr>
          <p:cNvSpPr txBox="1"/>
          <p:nvPr/>
        </p:nvSpPr>
        <p:spPr>
          <a:xfrm>
            <a:off x="2130802" y="4068661"/>
            <a:ext cx="159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DD/MM/AAAA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8E8574-BBD0-42AC-92BD-16F9BB0712BC}"/>
              </a:ext>
            </a:extLst>
          </p:cNvPr>
          <p:cNvSpPr txBox="1"/>
          <p:nvPr/>
        </p:nvSpPr>
        <p:spPr>
          <a:xfrm>
            <a:off x="1732325" y="4317660"/>
            <a:ext cx="2759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/>
              <a:t>data de nascimento do aluno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4143306-ABA0-428D-A5E7-47DE8C8AD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060" y="4437993"/>
            <a:ext cx="914479" cy="914479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8055F7F3-3298-4488-A608-56052930A5BF}"/>
              </a:ext>
            </a:extLst>
          </p:cNvPr>
          <p:cNvGrpSpPr/>
          <p:nvPr/>
        </p:nvGrpSpPr>
        <p:grpSpPr>
          <a:xfrm>
            <a:off x="426870" y="6218761"/>
            <a:ext cx="11515538" cy="507192"/>
            <a:chOff x="416627" y="4442509"/>
            <a:chExt cx="11515538" cy="507192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4F31BCB3-45B2-48F3-91BE-7031179D8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6627" y="4548767"/>
              <a:ext cx="1171575" cy="298752"/>
            </a:xfrm>
            <a:prstGeom prst="rect">
              <a:avLst/>
            </a:prstGeom>
          </p:spPr>
        </p:pic>
        <p:pic>
          <p:nvPicPr>
            <p:cNvPr id="16" name="Imagem 1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58E5224-A98E-4049-B02D-336B630F1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531" y="4442509"/>
              <a:ext cx="939634" cy="507192"/>
            </a:xfrm>
            <a:prstGeom prst="rect">
              <a:avLst/>
            </a:prstGeom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3A9613E-82E5-4182-A181-4728A0B14B5D}"/>
              </a:ext>
            </a:extLst>
          </p:cNvPr>
          <p:cNvGrpSpPr/>
          <p:nvPr/>
        </p:nvGrpSpPr>
        <p:grpSpPr>
          <a:xfrm>
            <a:off x="1" y="27992"/>
            <a:ext cx="12192000" cy="286094"/>
            <a:chOff x="0" y="27992"/>
            <a:chExt cx="12559717" cy="286094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648BBCEB-DA77-42F9-8DEE-686CC0F50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27992"/>
              <a:ext cx="9144000" cy="286094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F35A2F18-10E8-4460-BA19-7B6D7AA5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15717" y="27992"/>
              <a:ext cx="9144000" cy="286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92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56D5029D-51B6-41D9-ABF6-2A23A5C3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95" y="2999194"/>
            <a:ext cx="454801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15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2E30B79B849439D00C3C374F22454" ma:contentTypeVersion="10" ma:contentTypeDescription="Create a new document." ma:contentTypeScope="" ma:versionID="98a9d8b2c8ddc884c996f4e91e049078">
  <xsd:schema xmlns:xsd="http://www.w3.org/2001/XMLSchema" xmlns:xs="http://www.w3.org/2001/XMLSchema" xmlns:p="http://schemas.microsoft.com/office/2006/metadata/properties" xmlns:ns3="99dd933f-152c-4e00-a53c-a1c3710f53bb" xmlns:ns4="7b733cb6-d02b-4e72-acbc-93d73494f502" targetNamespace="http://schemas.microsoft.com/office/2006/metadata/properties" ma:root="true" ma:fieldsID="5ea4db9c53090944ccd8d64edc54562c" ns3:_="" ns4:_="">
    <xsd:import namespace="99dd933f-152c-4e00-a53c-a1c3710f53bb"/>
    <xsd:import namespace="7b733cb6-d02b-4e72-acbc-93d73494f5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933f-152c-4e00-a53c-a1c3710f5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33cb6-d02b-4e72-acbc-93d73494f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5CC8C5-08D4-44F5-A0A3-FE44D9BA026F}">
  <ds:schemaRefs>
    <ds:schemaRef ds:uri="7b733cb6-d02b-4e72-acbc-93d73494f502"/>
    <ds:schemaRef ds:uri="99dd933f-152c-4e00-a53c-a1c3710f53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8470F1-012C-49F7-9892-7D558A0366B9}">
  <ds:schemaRefs>
    <ds:schemaRef ds:uri="7b733cb6-d02b-4e72-acbc-93d73494f502"/>
    <ds:schemaRef ds:uri="99dd933f-152c-4e00-a53c-a1c3710f53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B99E0D-6962-41EF-BB8E-922C20BF96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Cera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Avaliação</dc:creator>
  <cp:lastModifiedBy>ANTONIO CARLOS TAVARES DA SILVA JUNIOR</cp:lastModifiedBy>
  <cp:revision>1</cp:revision>
  <dcterms:created xsi:type="dcterms:W3CDTF">2021-07-07T16:35:56Z</dcterms:created>
  <dcterms:modified xsi:type="dcterms:W3CDTF">2022-09-08T19:52:10Z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0x010100AA32E30B79B849439D00C3C374F22454</vt:lpwstr>
  </property>
</Properties>
</file>